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58" r:id="rId4"/>
    <p:sldId id="259" r:id="rId5"/>
    <p:sldId id="260" r:id="rId6"/>
    <p:sldId id="262" r:id="rId7"/>
    <p:sldId id="261" r:id="rId8"/>
    <p:sldId id="267" r:id="rId9"/>
    <p:sldId id="265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5936-E553-42A4-AF16-11D87A79325A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4298-A302-473B-A623-8F381478532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5936-E553-42A4-AF16-11D87A79325A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4298-A302-473B-A623-8F38147853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5936-E553-42A4-AF16-11D87A79325A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4298-A302-473B-A623-8F38147853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5936-E553-42A4-AF16-11D87A79325A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4298-A302-473B-A623-8F38147853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5936-E553-42A4-AF16-11D87A79325A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4298-A302-473B-A623-8F38147853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5936-E553-42A4-AF16-11D87A79325A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4298-A302-473B-A623-8F38147853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5936-E553-42A4-AF16-11D87A79325A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4298-A302-473B-A623-8F381478532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5936-E553-42A4-AF16-11D87A79325A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4298-A302-473B-A623-8F38147853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5936-E553-42A4-AF16-11D87A79325A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4298-A302-473B-A623-8F38147853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5936-E553-42A4-AF16-11D87A79325A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4298-A302-473B-A623-8F38147853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5936-E553-42A4-AF16-11D87A79325A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4298-A302-473B-A623-8F381478532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A65936-E553-42A4-AF16-11D87A79325A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574298-A302-473B-A623-8F38147853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вук - волшебства наоборот-0-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7087" y="747936"/>
            <a:ext cx="609600" cy="6096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429"/>
            <a:ext cx="5360380" cy="681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8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US\Desktop\foto_s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" y="-11685"/>
            <a:ext cx="91629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56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1"/>
          <a:stretch/>
        </p:blipFill>
        <p:spPr>
          <a:xfrm>
            <a:off x="-2" y="332656"/>
            <a:ext cx="9144001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1"/>
          <a:stretch/>
        </p:blipFill>
        <p:spPr>
          <a:xfrm>
            <a:off x="-49933" y="-1"/>
            <a:ext cx="6852513" cy="4869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73" b="99595" l="4211" r="89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80728"/>
            <a:ext cx="6012160" cy="62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6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7"/>
          <a:stretch/>
        </p:blipFill>
        <p:spPr>
          <a:xfrm>
            <a:off x="1259632" y="3449"/>
            <a:ext cx="6885656" cy="37890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76606" y="3792488"/>
            <a:ext cx="914400" cy="1800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3789040"/>
            <a:ext cx="914400" cy="30689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2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5" b="3771"/>
          <a:stretch/>
        </p:blipFill>
        <p:spPr>
          <a:xfrm>
            <a:off x="683568" y="0"/>
            <a:ext cx="8104909" cy="6532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56"/>
          <a:stretch/>
        </p:blipFill>
        <p:spPr>
          <a:xfrm>
            <a:off x="2987824" y="3706446"/>
            <a:ext cx="2616503" cy="3151554"/>
          </a:xfrm>
          <a:prstGeom prst="hexagon">
            <a:avLst>
              <a:gd name="adj" fmla="val 8861"/>
              <a:gd name="vf" fmla="val 115470"/>
            </a:avLst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082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" y="-26609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932040" y="4063333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314814" y="4005064"/>
            <a:ext cx="1060704" cy="914400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00414" y="3251972"/>
            <a:ext cx="914400" cy="83374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 rot="12320710">
            <a:off x="3052382" y="3741269"/>
            <a:ext cx="1108028" cy="914400"/>
          </a:xfrm>
          <a:prstGeom prst="arc">
            <a:avLst>
              <a:gd name="adj1" fmla="val 16200000"/>
              <a:gd name="adj2" fmla="val 2045818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rot="7976476">
            <a:off x="4120240" y="3874372"/>
            <a:ext cx="914400" cy="914400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28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3" y="0"/>
            <a:ext cx="7236296" cy="6859686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771586" y="3556912"/>
            <a:ext cx="720080" cy="76455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599171" y="3961429"/>
            <a:ext cx="909938" cy="720080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93504" y="2804088"/>
            <a:ext cx="698376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 flipV="1">
            <a:off x="3491880" y="3429845"/>
            <a:ext cx="279706" cy="25467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3" idx="5"/>
          </p:cNvCxnSpPr>
          <p:nvPr/>
        </p:nvCxnSpPr>
        <p:spPr>
          <a:xfrm>
            <a:off x="4386213" y="4209502"/>
            <a:ext cx="401811" cy="11196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зарядка с лягушонком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1891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3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3"/>
            <a:ext cx="7236296" cy="685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5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 flipH="1">
            <a:off x="82352" y="6381328"/>
            <a:ext cx="8666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82352" y="5805264"/>
            <a:ext cx="8666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25016"/>
            <a:ext cx="8725544" cy="56365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352" y="4365104"/>
            <a:ext cx="457200" cy="249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0217" y="5301210"/>
            <a:ext cx="457200" cy="15567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2314" y="4365104"/>
            <a:ext cx="457200" cy="249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84411" y="5301209"/>
            <a:ext cx="457200" cy="15567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19264" y="5301210"/>
            <a:ext cx="457200" cy="15567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19317" y="5301209"/>
            <a:ext cx="457200" cy="15567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27576" y="5270959"/>
            <a:ext cx="457200" cy="15567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91672" y="5298668"/>
            <a:ext cx="457200" cy="15567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83768" y="4365104"/>
            <a:ext cx="457200" cy="249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79912" y="4365104"/>
            <a:ext cx="457200" cy="249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220072" y="4365104"/>
            <a:ext cx="457200" cy="249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588224" y="4349080"/>
            <a:ext cx="457200" cy="249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884368" y="4349080"/>
            <a:ext cx="457200" cy="249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519864" y="5285186"/>
            <a:ext cx="457200" cy="15567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pic>
        <p:nvPicPr>
          <p:cNvPr id="4" name="Звук - волшебства наоборо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5716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0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04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308</TotalTime>
  <Words>0</Words>
  <Application>Microsoft Office PowerPoint</Application>
  <PresentationFormat>Экран (4:3)</PresentationFormat>
  <Paragraphs>0</Paragraphs>
  <Slides>10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Иришка</dc:creator>
  <cp:lastModifiedBy>Иришка</cp:lastModifiedBy>
  <cp:revision>20</cp:revision>
  <dcterms:created xsi:type="dcterms:W3CDTF">2017-03-27T13:14:27Z</dcterms:created>
  <dcterms:modified xsi:type="dcterms:W3CDTF">2017-04-21T06:59:33Z</dcterms:modified>
</cp:coreProperties>
</file>