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4" r:id="rId5"/>
    <p:sldId id="261" r:id="rId6"/>
    <p:sldId id="266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6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12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7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5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57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1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144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7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86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5BAD2-A7E1-4DC7-B7B2-7B999760B8C3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1A733-8AA2-42B3-A145-6E7C1E66C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oum.ru/upload/medialibrary/a10/a10a81e40240223ff21786f49276dde0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326" y="1702415"/>
            <a:ext cx="9789924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детской фантазии </a:t>
            </a:r>
          </a:p>
          <a:p>
            <a:pPr algn="ctr"/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визуализацию и создание «Я – образа»</a:t>
            </a:r>
          </a:p>
          <a:p>
            <a:pPr algn="ctr"/>
            <a:r>
              <a:rPr lang="ru-RU" sz="40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осредством «Йога – сказки».</a:t>
            </a:r>
          </a:p>
          <a:p>
            <a:pPr algn="ctr"/>
            <a:endParaRPr lang="ru-RU" sz="40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88134" y="5238095"/>
            <a:ext cx="50760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</a:p>
          <a:p>
            <a:r>
              <a:rPr lang="ru-RU" sz="20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«Аленушка» с. Мужи </a:t>
            </a:r>
          </a:p>
          <a:p>
            <a:r>
              <a:rPr lang="ru-RU" sz="20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Истомина Евгения Александровна</a:t>
            </a:r>
            <a:endParaRPr lang="ru-RU" sz="20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2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4841" y="818495"/>
            <a:ext cx="1117092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«Йога – сказка»?</a:t>
            </a:r>
          </a:p>
          <a:p>
            <a:pPr algn="ctr"/>
            <a:r>
              <a:rPr lang="ru-RU" sz="320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 -это комплекс занятий и упражнений, на основе </a:t>
            </a:r>
            <a:r>
              <a:rPr lang="ru-RU" sz="32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которых создаются все условия для</a:t>
            </a:r>
          </a:p>
          <a:p>
            <a:pPr algn="ctr"/>
            <a:r>
              <a:rPr lang="ru-RU" sz="32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гармоничного роста и развития детей.</a:t>
            </a:r>
          </a:p>
          <a:p>
            <a:pPr algn="ctr"/>
            <a:r>
              <a:rPr lang="ru-RU" sz="320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 для детей очень похожа на игру, в которой </a:t>
            </a:r>
          </a:p>
          <a:p>
            <a:pPr algn="ctr"/>
            <a:r>
              <a:rPr lang="ru-RU" sz="32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ни узнают свое тело и учатся фантазировать.</a:t>
            </a:r>
          </a:p>
          <a:p>
            <a:pPr algn="ctr"/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является средством воспитания положительных нравственных качеств в личности дошкольников.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4875" y="697559"/>
            <a:ext cx="4802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«Йога - сказка»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2514" y="1620889"/>
            <a:ext cx="10883812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</a:p>
          <a:p>
            <a:pPr algn="ctr"/>
            <a:r>
              <a:rPr lang="ru-RU" sz="44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воображения (визуализация)</a:t>
            </a:r>
            <a:endParaRPr lang="ru-RU" sz="4400" i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 этап  </a:t>
            </a:r>
          </a:p>
          <a:p>
            <a:pPr algn="ctr"/>
            <a:r>
              <a:rPr lang="ru-RU" sz="44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Асана (позы йоги);</a:t>
            </a:r>
          </a:p>
          <a:p>
            <a:pPr algn="ctr"/>
            <a:r>
              <a:rPr lang="ru-RU" sz="44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Пранаяма ( дыхательные упражнения).</a:t>
            </a:r>
          </a:p>
          <a:p>
            <a:endParaRPr lang="ru-RU" sz="4400" i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rabicPeriod"/>
            </a:pPr>
            <a:endParaRPr lang="ru-RU" sz="44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9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5586" y="939591"/>
            <a:ext cx="2829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</a:t>
            </a:r>
            <a:endParaRPr lang="ru-RU" sz="36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604918" y="1546870"/>
            <a:ext cx="1053599" cy="7562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852488" y="1435612"/>
            <a:ext cx="22749" cy="72897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7595128" y="1510858"/>
            <a:ext cx="1358481" cy="75627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558212" y="2267129"/>
            <a:ext cx="32089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визуализация</a:t>
            </a:r>
            <a:endParaRPr lang="ru-RU" sz="24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63262" y="2043900"/>
            <a:ext cx="24282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</a:t>
            </a:r>
            <a:endParaRPr lang="ru-RU" sz="2400" b="0" i="1" cap="none" spc="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(из памяти)</a:t>
            </a:r>
            <a:endParaRPr lang="ru-RU" sz="24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87652" y="2468700"/>
            <a:ext cx="367626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Чувственная визуализация</a:t>
            </a:r>
            <a:endParaRPr lang="ru-RU" sz="24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854470" y="-420712"/>
            <a:ext cx="1214902" cy="11791667"/>
          </a:xfrm>
          <a:prstGeom prst="leftBrace">
            <a:avLst>
              <a:gd name="adj1" fmla="val 91660"/>
              <a:gd name="adj2" fmla="val 46891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02461" y="5880848"/>
            <a:ext cx="7630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– образ», «я – дерево»</a:t>
            </a:r>
            <a:endParaRPr lang="ru-RU" sz="54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/>
          <a:srcRect l="53085" t="1" b="-16168"/>
          <a:stretch/>
        </p:blipFill>
        <p:spPr>
          <a:xfrm>
            <a:off x="4864299" y="2981467"/>
            <a:ext cx="2347865" cy="27735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2" y="2860284"/>
            <a:ext cx="3804258" cy="2138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426" y="2886193"/>
            <a:ext cx="1835610" cy="1658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8333314" y="3091748"/>
            <a:ext cx="3311265" cy="22467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Ветер колышущий листья деревьев;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учи солнца согревающие листочки;</a:t>
            </a:r>
          </a:p>
          <a:p>
            <a:r>
              <a:rPr lang="ru-RU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   корни дерева, которые ушли          глубоко в землю и т.д.</a:t>
            </a:r>
          </a:p>
          <a:p>
            <a:pPr marL="285750" indent="-285750" algn="ctr">
              <a:buFontTx/>
              <a:buChar char="-"/>
            </a:pPr>
            <a:endParaRPr lang="ru-RU" sz="1600" i="1" dirty="0" smtClean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sz="16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30350"/>
            <a:ext cx="120386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этап. </a:t>
            </a:r>
          </a:p>
          <a:p>
            <a:pPr algn="ctr"/>
            <a:r>
              <a:rPr lang="ru-RU" sz="2400" b="0" i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воображени</a:t>
            </a:r>
            <a:r>
              <a:rPr lang="ru-RU" sz="24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я через визуализацию </a:t>
            </a:r>
            <a:r>
              <a:rPr lang="ru-RU" sz="2400" i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направленую</a:t>
            </a:r>
            <a:r>
              <a:rPr lang="ru-RU" sz="2400" i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на формирование «Я – образа»</a:t>
            </a:r>
            <a:endParaRPr lang="ru-RU" sz="2400" b="0" i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2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53" y="1972102"/>
            <a:ext cx="4763068" cy="476306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194" t="10129" r="27462" b="8039"/>
          <a:stretch/>
        </p:blipFill>
        <p:spPr>
          <a:xfrm>
            <a:off x="6810338" y="2006616"/>
            <a:ext cx="4763069" cy="47285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2249" y="292374"/>
            <a:ext cx="5779980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</a:p>
          <a:p>
            <a:pPr algn="ctr"/>
            <a:r>
              <a:rPr lang="ru-RU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визуализации к Я-образу</a:t>
            </a:r>
          </a:p>
          <a:p>
            <a:pPr algn="ctr"/>
            <a:r>
              <a:rPr lang="ru-RU" sz="28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посредством «Йога – сказки».</a:t>
            </a:r>
          </a:p>
        </p:txBody>
      </p:sp>
      <p:sp>
        <p:nvSpPr>
          <p:cNvPr id="5" name="Плюс 4"/>
          <p:cNvSpPr/>
          <p:nvPr/>
        </p:nvSpPr>
        <p:spPr>
          <a:xfrm>
            <a:off x="5509149" y="3111690"/>
            <a:ext cx="846161" cy="81886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7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ая йога, йога для детей, поза дерева, Врикшасана, йог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122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794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188</Words>
  <Application>Microsoft Office PowerPoint</Application>
  <PresentationFormat>Произвольный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Аленушка3</dc:creator>
  <cp:lastModifiedBy>User</cp:lastModifiedBy>
  <cp:revision>25</cp:revision>
  <dcterms:created xsi:type="dcterms:W3CDTF">2019-02-04T14:00:18Z</dcterms:created>
  <dcterms:modified xsi:type="dcterms:W3CDTF">2019-02-12T15:36:54Z</dcterms:modified>
</cp:coreProperties>
</file>