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9363B-4AE4-4FFC-BA6D-0DE56C81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363288"/>
            <a:ext cx="10598727" cy="3258588"/>
          </a:xfrm>
        </p:spPr>
        <p:txBody>
          <a:bodyPr>
            <a:normAutofit/>
          </a:bodyPr>
          <a:lstStyle/>
          <a:p>
            <a:r>
              <a:rPr lang="ru-RU" dirty="0"/>
              <a:t>Мастер-класс по нетрадиционной технике аппликации.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5566C3-7575-4FF0-9C9B-379C4C89B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4538" y="4621876"/>
            <a:ext cx="2607424" cy="685800"/>
          </a:xfrm>
        </p:spPr>
        <p:txBody>
          <a:bodyPr/>
          <a:lstStyle/>
          <a:p>
            <a:r>
              <a:rPr lang="ru-RU" dirty="0" err="1" smtClean="0"/>
              <a:t>Краснякова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89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AF019-3277-4C23-BB1C-A4A97B97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8C6AE-E0F2-4298-8981-F4C0BB607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10993-E25A-4A7A-8230-DBE5E3594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40"/>
          <a:stretch/>
        </p:blipFill>
        <p:spPr>
          <a:xfrm>
            <a:off x="1037017" y="412748"/>
            <a:ext cx="10342418" cy="62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1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40098-B4D5-4258-88B9-43FE0DE4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430186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Цель: </a:t>
            </a:r>
            <a:r>
              <a:rPr lang="ru-RU" sz="1800" dirty="0"/>
              <a:t>Развитие творческих способностей дошкольников посредством  использования нетрадиционных техник продуктивной художественной деятельности.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B9A4D-AABD-4FCA-B90D-86A682BCE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/>
              <a:t>Знакомить с художественными особенностями и конструктивными возможностями различных материалов. </a:t>
            </a:r>
          </a:p>
          <a:p>
            <a:pPr>
              <a:buFontTx/>
              <a:buChar char="-"/>
            </a:pPr>
            <a:r>
              <a:rPr lang="ru-RU" dirty="0"/>
              <a:t>Содействовать освоению нетрадиционных техник аппликации, художественного конструирования.  </a:t>
            </a:r>
          </a:p>
          <a:p>
            <a:pPr>
              <a:buFontTx/>
              <a:buChar char="-"/>
            </a:pPr>
            <a:r>
              <a:rPr lang="ru-RU" dirty="0"/>
              <a:t>Развивать художественное восприятие, наглядно- образное мышление, творческое воображение и художественный вкус. </a:t>
            </a:r>
          </a:p>
          <a:p>
            <a:pPr>
              <a:buFontTx/>
              <a:buChar char="-"/>
            </a:pPr>
            <a:r>
              <a:rPr lang="ru-RU" dirty="0"/>
              <a:t> Согласовывать замысел, действия и планирование  в процессе выполнения коллективных творческих работ.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E3FCED-07B1-41F3-B9D8-660094DB22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/>
              <a:t>Привлекать к творческому экспериментированию с материалами, применению способов создания изображения по собственной инициативе. </a:t>
            </a:r>
          </a:p>
          <a:p>
            <a:pPr>
              <a:buFontTx/>
              <a:buChar char="-"/>
            </a:pPr>
            <a:r>
              <a:rPr lang="ru-RU" dirty="0"/>
              <a:t> Воспитывать уверенность, самостоятельность, инициативность в продуктивной художественной деятельности. </a:t>
            </a:r>
          </a:p>
          <a:p>
            <a:pPr>
              <a:buFontTx/>
              <a:buChar char="-"/>
            </a:pPr>
            <a:r>
              <a:rPr lang="ru-RU" dirty="0"/>
              <a:t> Вовлекать родителей в совместную творческую деятельность, повышать их педагогическую компетентность в области художественно-эстетического развития  детей</a:t>
            </a:r>
          </a:p>
        </p:txBody>
      </p:sp>
    </p:spTree>
    <p:extLst>
      <p:ext uri="{BB962C8B-B14F-4D97-AF65-F5344CB8AC3E}">
        <p14:creationId xmlns:p14="http://schemas.microsoft.com/office/powerpoint/2010/main" val="279764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D491A-D7D3-47EB-9E66-6729B271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FAE7A-C250-4895-9D26-77D9AFE6B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928"/>
            <a:ext cx="10820400" cy="4306758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тематике изображения аппликация подразделяется на предметную, сюжетную, пейзажную и декоративную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форме аппликация бывает объемной и плоской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цвету — одноцветная и многоцветная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ее изготовления используются самые различные материалы: бумага; ткани разнообразной фактуры (хлопок, шелк, бархат, шнуры); кожа, мех, поролон, природные и бросовые материалы и т. д.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32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D2EF0-7ED4-4EB2-A35B-C5520B52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условий для развития творческих способностей детей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EEB6EF-F99A-4B08-867E-67BFB055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Оснащение уголка изобразительной деятельности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6E37F-20CF-4F5A-A174-C193D8556A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/>
              <a:t>Цветная и белая бумага , картон, обои, бумага разных тонов и фактуры; </a:t>
            </a:r>
          </a:p>
          <a:p>
            <a:pPr>
              <a:buFontTx/>
              <a:buChar char="-"/>
            </a:pPr>
            <a:r>
              <a:rPr lang="ru-RU" dirty="0"/>
              <a:t>Цветной мел; пластилин, наборы красок, фломастеров, карандашей; </a:t>
            </a:r>
          </a:p>
          <a:p>
            <a:pPr>
              <a:buFontTx/>
              <a:buChar char="-"/>
            </a:pPr>
            <a:r>
              <a:rPr lang="ru-RU" dirty="0"/>
              <a:t> Наборы с трафаретами для аппликации и рисования; </a:t>
            </a:r>
          </a:p>
          <a:p>
            <a:pPr>
              <a:buFontTx/>
              <a:buChar char="-"/>
            </a:pPr>
            <a:r>
              <a:rPr lang="ru-RU" dirty="0"/>
              <a:t> Наклейки;  Ткани; самоклеящаяся плёнка; </a:t>
            </a:r>
          </a:p>
          <a:p>
            <a:pPr>
              <a:buFontTx/>
              <a:buChar char="-"/>
            </a:pPr>
            <a:r>
              <a:rPr lang="ru-RU" dirty="0"/>
              <a:t>Доска, мольберт, магнитная доска,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0E57-FB53-4E10-B65D-7BA8C7A3A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6F0BF0-0362-4743-8226-FBCB5F82B5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Доска, мольберт, магнитная доска, </a:t>
            </a:r>
            <a:r>
              <a:rPr lang="ru-RU" dirty="0" err="1">
                <a:solidFill>
                  <a:prstClr val="black"/>
                </a:solidFill>
              </a:rPr>
              <a:t>фланелеграф</a:t>
            </a:r>
            <a:r>
              <a:rPr lang="ru-RU" dirty="0">
                <a:solidFill>
                  <a:prstClr val="black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Нестандартное оборудование (макароны, пуговицы, ватные палочки и диски, вата, ткань, нитки, шнурки, салфетки, ленты) </a:t>
            </a:r>
          </a:p>
          <a:p>
            <a:pPr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Природный материал ( шишки, желуди, разные виды листьев, семена) </a:t>
            </a:r>
          </a:p>
          <a:p>
            <a:pPr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Клей, ножницы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6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A5C05-7318-48A1-AB88-60949179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461" y="1185651"/>
            <a:ext cx="8610599" cy="6827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Примеры</a:t>
            </a:r>
            <a:r>
              <a:rPr lang="ru-RU" dirty="0"/>
              <a:t> </a:t>
            </a:r>
            <a:r>
              <a:rPr lang="ru-RU" b="1" dirty="0"/>
              <a:t>нетрадиционных техник аппликации, которые вы можете использовать в работе с детьми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A02D98-A8C4-4A24-8EB8-B3F35C1E6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49" y="4555375"/>
            <a:ext cx="3451582" cy="4342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B58D72-CE3B-4E6C-BC51-2EE3E90F82D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20561" b="20561"/>
          <a:stretch>
            <a:fillRect/>
          </a:stretch>
        </p:blipFill>
        <p:spPr>
          <a:xfrm>
            <a:off x="688618" y="2359148"/>
            <a:ext cx="3451582" cy="294131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DBF51F2-0290-4750-B215-3ED0F3FA10C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96149" y="5535916"/>
            <a:ext cx="3451582" cy="822268"/>
          </a:xfrm>
        </p:spPr>
        <p:txBody>
          <a:bodyPr>
            <a:normAutofit/>
          </a:bodyPr>
          <a:lstStyle/>
          <a:p>
            <a:r>
              <a:rPr lang="ru-RU" sz="1800" b="1" dirty="0"/>
              <a:t>Аппликация в технике обрывание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BE9033B-E1A4-4FA2-A562-F977E0043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708D4B-BBFD-4920-B005-BDC3CA53221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7400" b="17400"/>
          <a:stretch>
            <a:fillRect/>
          </a:stretch>
        </p:blipFill>
        <p:spPr>
          <a:xfrm>
            <a:off x="4374263" y="2362199"/>
            <a:ext cx="3448936" cy="2941317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2FBFC321-6EF0-4922-9C3E-CC9BC7B7743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5535919"/>
            <a:ext cx="3448935" cy="682765"/>
          </a:xfrm>
        </p:spPr>
        <p:txBody>
          <a:bodyPr/>
          <a:lstStyle/>
          <a:p>
            <a:r>
              <a:rPr lang="ru-RU" sz="1800" b="1" dirty="0"/>
              <a:t>Аппликация в технике скатывания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1505909-15BA-43E0-983F-B782A70AA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D767EF-6BAB-4986-8409-63173A27672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/>
          <a:srcRect t="11861" b="33162"/>
          <a:stretch/>
        </p:blipFill>
        <p:spPr>
          <a:xfrm>
            <a:off x="8047801" y="2359148"/>
            <a:ext cx="3448050" cy="2941317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6A7F59CD-FFCD-4847-85B6-96C148C4D5D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5535916"/>
            <a:ext cx="3452445" cy="682766"/>
          </a:xfrm>
        </p:spPr>
        <p:txBody>
          <a:bodyPr>
            <a:normAutofit/>
          </a:bodyPr>
          <a:lstStyle/>
          <a:p>
            <a:r>
              <a:rPr lang="ru-RU" sz="1800" b="1" dirty="0"/>
              <a:t>Аппликация в технике торцевание</a:t>
            </a:r>
          </a:p>
        </p:txBody>
      </p:sp>
    </p:spTree>
    <p:extLst>
      <p:ext uri="{BB962C8B-B14F-4D97-AF65-F5344CB8AC3E}">
        <p14:creationId xmlns:p14="http://schemas.microsoft.com/office/powerpoint/2010/main" val="152961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5FC08-7D79-4071-AD04-436235D0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AE2FDC-3477-4B88-86A6-09C0799EB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296ED7-864E-4E41-89F2-25EE71FC2A9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/>
          <a:srcRect t="10328" b="30773"/>
          <a:stretch/>
        </p:blipFill>
        <p:spPr>
          <a:xfrm>
            <a:off x="688618" y="1812175"/>
            <a:ext cx="3451582" cy="379060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4518A33-3D6B-4EB4-AA06-A22F6127A67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8" y="5735782"/>
            <a:ext cx="3451582" cy="482903"/>
          </a:xfrm>
        </p:spPr>
        <p:txBody>
          <a:bodyPr>
            <a:normAutofit/>
          </a:bodyPr>
          <a:lstStyle/>
          <a:p>
            <a:r>
              <a:rPr lang="ru-RU" sz="1800" b="1" dirty="0"/>
              <a:t>Аппликация из крупы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3ECA56A-5842-418C-A9F0-CD95ECAAE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2FA228-A0F3-4636-BFCF-F291747E230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0583" b="20583"/>
          <a:stretch>
            <a:fillRect/>
          </a:stretch>
        </p:blipFill>
        <p:spPr>
          <a:xfrm>
            <a:off x="4374263" y="1812175"/>
            <a:ext cx="3448936" cy="3790601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A1120BAE-81B3-4D5E-8671-A3014DE7CA7C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5735781"/>
            <a:ext cx="3448935" cy="482903"/>
          </a:xfrm>
        </p:spPr>
        <p:txBody>
          <a:bodyPr>
            <a:normAutofit/>
          </a:bodyPr>
          <a:lstStyle/>
          <a:p>
            <a:r>
              <a:rPr lang="ru-RU" sz="1800" b="1" dirty="0"/>
              <a:t>Аппликация из ткани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45414A6-85CF-41ED-B785-1FE53666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5ED083-1A65-49DD-882E-5303EE3603D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/>
          <a:srcRect t="3053" b="20495"/>
          <a:stretch/>
        </p:blipFill>
        <p:spPr>
          <a:xfrm>
            <a:off x="8049730" y="1812175"/>
            <a:ext cx="3447878" cy="3704701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46A9A4DA-D4A9-4F9F-BF88-9F93F7A7AFCC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5735779"/>
            <a:ext cx="3452445" cy="482903"/>
          </a:xfrm>
        </p:spPr>
        <p:txBody>
          <a:bodyPr>
            <a:normAutofit/>
          </a:bodyPr>
          <a:lstStyle/>
          <a:p>
            <a:r>
              <a:rPr lang="ru-RU" sz="1800" b="1" dirty="0"/>
              <a:t>Аппликация из ваты</a:t>
            </a:r>
          </a:p>
        </p:txBody>
      </p:sp>
    </p:spTree>
    <p:extLst>
      <p:ext uri="{BB962C8B-B14F-4D97-AF65-F5344CB8AC3E}">
        <p14:creationId xmlns:p14="http://schemas.microsoft.com/office/powerpoint/2010/main" val="363318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72F0F-E230-4BA5-B9F1-27A68739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572B3-DC74-4D45-AEA0-A48137511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7D71A0-0BA7-4511-9044-A5913DBAF11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/>
          <a:srcRect l="82" t="7105" r="-82" b="32364"/>
          <a:stretch/>
        </p:blipFill>
        <p:spPr>
          <a:xfrm>
            <a:off x="688618" y="1413164"/>
            <a:ext cx="3451582" cy="4056611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D542DE-D4DF-49E7-B0D2-BF730475575A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8" y="5669280"/>
            <a:ext cx="3451582" cy="549405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Аппликация из шерстяных ниток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CDE4E28-6006-4227-9C3D-CAF3FAE2C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2175E1A-AD35-4327-91A9-58F03B17DAD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5669279"/>
            <a:ext cx="3448935" cy="549405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Аппликация из природного материала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ACBA291-E626-48BD-8686-12FDA4785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35FDB3B-6F09-4EB5-ABDD-71E7E05E5D3F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3"/>
          <a:srcRect t="9792" b="24621"/>
          <a:stretch/>
        </p:blipFill>
        <p:spPr>
          <a:xfrm>
            <a:off x="8049855" y="1413163"/>
            <a:ext cx="3447878" cy="4056612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5FAF7075-BE40-42C8-A1DD-EAA7B41FC990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5669277"/>
            <a:ext cx="3452445" cy="549405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Аппликация из макаронных изделий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5D3E53-CA71-46CD-9D81-77083FA7DB9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4"/>
          <a:srcRect t="11252" b="28906"/>
          <a:stretch/>
        </p:blipFill>
        <p:spPr>
          <a:xfrm>
            <a:off x="4460944" y="1413164"/>
            <a:ext cx="3448936" cy="4056611"/>
          </a:xfrm>
        </p:spPr>
      </p:pic>
    </p:spTree>
    <p:extLst>
      <p:ext uri="{BB962C8B-B14F-4D97-AF65-F5344CB8AC3E}">
        <p14:creationId xmlns:p14="http://schemas.microsoft.com/office/powerpoint/2010/main" val="205825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D1AB0-0BDF-4D29-BE96-6440EA6C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507C1E-5FCF-4A31-8282-5AD579CCD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3DB6FD-B697-4D3A-AF54-85BF095F7E3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6748" b="16748"/>
          <a:stretch>
            <a:fillRect/>
          </a:stretch>
        </p:blipFill>
        <p:spPr>
          <a:xfrm>
            <a:off x="688618" y="1812176"/>
            <a:ext cx="3451582" cy="36576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D1C5A37-7BE5-46B9-B9BF-78DB691B7D7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8" y="5735782"/>
            <a:ext cx="3451582" cy="482903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/>
              <a:t>Аппликация из отпечатков ладоней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FA9A028-57AA-40A9-9CDC-D25D429BE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DD280A-3706-4DE1-B3D1-BD26C2D8114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9334" b="19334"/>
          <a:stretch>
            <a:fillRect/>
          </a:stretch>
        </p:blipFill>
        <p:spPr>
          <a:xfrm>
            <a:off x="4374263" y="1812176"/>
            <a:ext cx="3448936" cy="365760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FAFC8C7A-8F97-4174-806B-E5D3E78FD7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5735781"/>
            <a:ext cx="3448935" cy="482903"/>
          </a:xfrm>
        </p:spPr>
        <p:txBody>
          <a:bodyPr>
            <a:normAutofit/>
          </a:bodyPr>
          <a:lstStyle/>
          <a:p>
            <a:r>
              <a:rPr lang="ru-RU" sz="1800" b="1" dirty="0"/>
              <a:t>Аппликация из соли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E5384D5-F181-4637-989F-6999EAFED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52C67A0-501D-487F-A0F8-51BB1870295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/>
          <a:srcRect t="14711" b="20493"/>
          <a:stretch/>
        </p:blipFill>
        <p:spPr>
          <a:xfrm>
            <a:off x="8049730" y="1812176"/>
            <a:ext cx="3447878" cy="36576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10559AC3-C495-4719-A9BB-C6A91E6C9120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5735779"/>
            <a:ext cx="3452445" cy="482903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/>
              <a:t>Аппликация в технике мозаика</a:t>
            </a:r>
          </a:p>
        </p:txBody>
      </p:sp>
    </p:spTree>
    <p:extLst>
      <p:ext uri="{BB962C8B-B14F-4D97-AF65-F5344CB8AC3E}">
        <p14:creationId xmlns:p14="http://schemas.microsoft.com/office/powerpoint/2010/main" val="353257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2BF26-6EDB-4756-AB3C-6F0239B4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Нетрадиционные виды Аппликации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312AC-57D3-4036-BE50-8FA6A854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Развивают художественное воображение и эстетический вкус.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Развивают конструктивное мышление – зачастую, во время работы ребенку необходимо из частей собрать целое.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Развивают мелкую моторику и тактильные ощущения, особенно, если помимо бумаги используются другие материалы: ткань, крупа, сухоцветы, соломка.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Помогают выучить цвета и формы.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Знакомят детей с понятием технология: чтобы получить результат, необходимо выполнить последовательность различных действий: вырезать детали, смазать клеем бумагу, посыпать крупу, размазать пластилин и тому подобное.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33042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75</TotalTime>
  <Words>352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След самолета</vt:lpstr>
      <vt:lpstr>Мастер-класс по нетрадиционной технике аппликации.</vt:lpstr>
      <vt:lpstr>Цель: Развитие творческих способностей дошкольников посредством  использования нетрадиционных техник продуктивной художественной деятельности.  Задачи:</vt:lpstr>
      <vt:lpstr>Презентация PowerPoint</vt:lpstr>
      <vt:lpstr>Создание условий для развития творческих способностей детей</vt:lpstr>
      <vt:lpstr>Примеры нетрадиционных техник аппликации, которые вы можете использовать в работе с детьми </vt:lpstr>
      <vt:lpstr>Презентация PowerPoint</vt:lpstr>
      <vt:lpstr>Презентация PowerPoint</vt:lpstr>
      <vt:lpstr>Презентация PowerPoint</vt:lpstr>
      <vt:lpstr>Нетрадиционные виды Аппликации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нетрадиционной технике аппликации.</dc:title>
  <dc:creator>Бусинка</dc:creator>
  <cp:lastModifiedBy>Irina</cp:lastModifiedBy>
  <cp:revision>9</cp:revision>
  <dcterms:created xsi:type="dcterms:W3CDTF">2019-10-25T11:50:41Z</dcterms:created>
  <dcterms:modified xsi:type="dcterms:W3CDTF">2019-12-02T00:51:54Z</dcterms:modified>
</cp:coreProperties>
</file>