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E76C-C12F-4511-8999-A627FD2D6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9D660-902F-4859-B160-33F4168B6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88A6-8ECC-4C97-84D7-CBD6941C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C2D72-1375-4456-855D-280753D7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8909A-9F36-48FA-A5F8-5EBDB366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1146F-9853-44B5-8B0A-43087F7ECC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8136985"/>
      </p:ext>
    </p:extLst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D2B9-F684-4DD6-8DCF-7118B376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B85E6-A568-438D-B16A-60A535B84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582DE-F285-4CCA-9ABE-39C3256D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D0001-6B85-4F90-9BF3-A0736A37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DC1F7-B372-4311-BED6-5073C10A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630C7-1CAE-464F-B75D-B94F6F5ED0F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2612580"/>
      </p:ext>
    </p:extLst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C87AE-05E4-439F-B5BC-7E12F6866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4D3DC-7B73-4591-BC65-ED12E5E7F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402B3-1EC5-47E2-B0AD-66FC8320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4545C-3499-47A3-B359-99B5B92A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04C1F-7C23-443C-8E9E-E971321B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498FA-C61A-4E86-BFBD-08315BA233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9501088"/>
      </p:ext>
    </p:extLst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9164-D6ED-47AC-9146-B9C3DD09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2EE8-76F0-47F5-8DAA-B86C8A7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CB188-D22C-4EA9-9596-EA2918DB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87BB-4A64-433D-BAEB-36DB9144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E828-F01A-4EB4-9D9F-6DBA41D7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608-89F2-4433-A7A5-E25E30ECFA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52135"/>
      </p:ext>
    </p:extLst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E80A-C5DF-4840-A514-C71650A7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5B185-6C93-40F7-B05E-F35AB142A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8CF4-ED84-47E1-9146-128EABC5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4B51-70DE-4625-BD11-5CF36D82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9F663-D7D2-4D46-AC95-2F372915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32B62-4FCB-4234-8044-2C4406D45E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4009997"/>
      </p:ext>
    </p:extLst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A16A-BC73-47D5-82F7-4D92F86E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84600-E39A-41EE-ADCD-E51338274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DABD1-5505-4DE3-9614-D931176EC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49710-512E-4E77-9DC4-081F280B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C1485-BF03-4F9E-B73E-853F7224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2FA23-4F1A-4292-8868-CEAFD4F6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DE5C-838D-4126-80BE-376EDE9A33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8495447"/>
      </p:ext>
    </p:extLst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965B-C0EB-416C-9A1D-EA5D93E0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EFC03-2947-43FF-8553-AF61C69E1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0EF5B-769D-4530-9141-6BBCCCA7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BD175-140A-46D1-BEAF-6E41D9ADD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08204-8BDA-475C-839D-9ECBFD6FE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ACBE14-0B1C-4886-9F5C-D70CB373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E84B7-82C6-4FBD-A06F-E0772DAB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7BB96-46C4-40E0-9215-3E1F8E30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C1F1A-7F86-43E8-A932-662A5163CEC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68758778"/>
      </p:ext>
    </p:extLst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13CE-CBD1-489E-8B31-A286EF28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79E24-7DDD-4CF0-8885-DBDCDCDB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FB0AB-8C2E-400F-B98D-F360974C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DC6DA-40BE-4832-AE0E-10DEEF45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518FC-D272-40D0-A952-62A4E19519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4710686"/>
      </p:ext>
    </p:extLst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B47F5-8885-436D-A2AD-49BB73B6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E630A-BEED-4EEA-A755-3A5EBA2D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B4AB-68DA-4AF8-B6E6-53BC32AA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36557-9751-433E-9F43-33811DA46C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23796176"/>
      </p:ext>
    </p:extLst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0C9C-2681-4820-962D-7A3E6706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631C-6622-40ED-8357-E226EEB7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29ED0-2ADD-40A9-85AE-1606F4952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FA36D-5B5C-4F11-8B5F-DF5E8339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8CA2C-146F-4D46-97D6-7616504C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24B4D-2982-4F3E-9DF9-AE767DAC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1F611-FA31-4308-8217-7C899D93981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3809785"/>
      </p:ext>
    </p:extLst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C2F2-D88F-4803-A348-7DEAFD20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D50ED-F3FF-4C0A-B5CA-5EEE091E4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473F8-3729-4331-BEC9-AB8DF8A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F8BCA-CE6D-4C5F-A049-9B2967BC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D08D1-A163-469F-8ABF-4BB9BD4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A7FDF-DEE6-44CF-B3D7-83778CFD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33AFE-C1A8-47F4-AA40-153CA8C8DA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1371824"/>
      </p:ext>
    </p:extLst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E8EE3C-5A14-402D-9AAD-38EB47E47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E34F30-6EDE-454A-92BE-7E8D69832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72E27A-3180-46F1-ACF3-E46EECEACB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BF46D6-FA00-4B0E-9679-883CD9D013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D21D31-9B04-43D0-A16F-35952A57DD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E46349-9204-41AF-AB5C-D542557605BB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1.wav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2.wav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3.wav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4.wav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5.wav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6.wav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7.wav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slideLayout" Target="../slideLayouts/slideLayout1.xml" /><Relationship Id="rId1" Type="http://schemas.openxmlformats.org/officeDocument/2006/relationships/audio" Target="../media/audio8.wav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3067364-676A-4CB2-A3DA-1CF55A5FD7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51363"/>
            <a:ext cx="9144000" cy="1470025"/>
          </a:xfrm>
        </p:spPr>
        <p:txBody>
          <a:bodyPr anchor="ctr"/>
          <a:lstStyle/>
          <a:p>
            <a:r>
              <a:rPr lang="ru-RU" altLang="en-US" sz="7200" b="1">
                <a:solidFill>
                  <a:srgbClr val="FF0000"/>
                </a:solidFill>
              </a:rPr>
              <a:t>Бобовое зёрнышко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0BF66CC-7CDF-4C3B-BFD6-7B60B8DE1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58324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15B6F396-8212-4D71-A4F7-CF896078A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491288"/>
            <a:ext cx="2941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>
                <a:solidFill>
                  <a:srgbClr val="0000FF"/>
                </a:solidFill>
              </a:rPr>
              <a:t>Художник Клеопа Марина</a:t>
            </a:r>
          </a:p>
        </p:txBody>
      </p:sp>
      <p:pic>
        <p:nvPicPr>
          <p:cNvPr id="3080" name="Picture 8">
            <a:hlinkClick r:id="" action="ppaction://media"/>
            <a:extLst>
              <a:ext uri="{FF2B5EF4-FFF2-40B4-BE49-F238E27FC236}">
                <a16:creationId xmlns:a16="http://schemas.microsoft.com/office/drawing/2014/main" id="{2833782A-2E2C-4359-95F6-FE941DAF76F1}"/>
              </a:ext>
            </a:extLst>
          </p:cNvPr>
          <p:cNvPicPr>
            <a:picLocks noRot="1" noChangeAspect="1" noChangeArrowheads="1"/>
          </p:cNvPicPr>
          <p:nvPr>
            <a:wavAudioFile r:embed="rId1" name="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4180FAE8-D2DA-4D0C-9E47-A4FDC8D1C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73688"/>
            <a:ext cx="8964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ko-KR">
                <a:solidFill>
                  <a:srgbClr val="FF0000"/>
                </a:solidFill>
              </a:rPr>
              <a:t>Жили-были петушок и курочка. Петушок всё торопился-торопился, а курочка знай себе приговаривает:</a:t>
            </a:r>
          </a:p>
          <a:p>
            <a:r>
              <a:rPr lang="ru-RU" altLang="ko-KR">
                <a:solidFill>
                  <a:srgbClr val="FF0000"/>
                </a:solidFill>
              </a:rPr>
              <a:t>– Петя, не торопись. Петя, не торопись.</a:t>
            </a:r>
          </a:p>
          <a:p>
            <a:r>
              <a:rPr lang="ru-RU" altLang="ko-KR">
                <a:solidFill>
                  <a:srgbClr val="FF0000"/>
                </a:solidFill>
              </a:rPr>
              <a:t>Клевал как-то петушок бобовые зёрнышки да второпях и подавился. Лежит - не дышит, словно мертвый.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EA548E72-29B0-4793-879B-ACB6E71A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127875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hlinkClick r:id="" action="ppaction://media"/>
            <a:extLst>
              <a:ext uri="{FF2B5EF4-FFF2-40B4-BE49-F238E27FC236}">
                <a16:creationId xmlns:a16="http://schemas.microsoft.com/office/drawing/2014/main" id="{ECD3016A-ED88-4DE2-A3A6-E3D158F8EA39}"/>
              </a:ext>
            </a:extLst>
          </p:cNvPr>
          <p:cNvPicPr>
            <a:picLocks noRot="1" noChangeAspect="1" noChangeArrowheads="1"/>
          </p:cNvPicPr>
          <p:nvPr>
            <a:wavAudioFile r:embed="rId1" name="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2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31D80263-6C79-43B8-8FC7-71906220C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589588"/>
            <a:ext cx="8877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ko-KR">
                <a:solidFill>
                  <a:srgbClr val="FF0000"/>
                </a:solidFill>
              </a:rPr>
              <a:t>Перепугалась  курочка,  бросилась  к  хозяйке, кричит:</a:t>
            </a:r>
          </a:p>
          <a:p>
            <a:r>
              <a:rPr lang="ru-RU" altLang="ko-KR">
                <a:solidFill>
                  <a:srgbClr val="FF0000"/>
                </a:solidFill>
              </a:rPr>
              <a:t>– Ой, хозяюшка, дай скорей маслица, петушку горлышко смазать: подавился петушок бобовым зёрнышком.</a:t>
            </a:r>
          </a:p>
          <a:p>
            <a:r>
              <a:rPr lang="ru-RU" altLang="ko-KR">
                <a:solidFill>
                  <a:srgbClr val="FF0000"/>
                </a:solidFill>
              </a:rPr>
              <a:t>– Беги скорей к коровушке, попроси у неё молока, а я уже собью маслица.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D7131745-815F-4746-BD07-11653858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4168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hlinkClick r:id="" action="ppaction://media"/>
            <a:extLst>
              <a:ext uri="{FF2B5EF4-FFF2-40B4-BE49-F238E27FC236}">
                <a16:creationId xmlns:a16="http://schemas.microsoft.com/office/drawing/2014/main" id="{89FF4FB1-4EE9-4933-8601-B4391F619807}"/>
              </a:ext>
            </a:extLst>
          </p:cNvPr>
          <p:cNvPicPr>
            <a:picLocks noRot="1" noChangeAspect="1" noChangeArrowheads="1"/>
          </p:cNvPicPr>
          <p:nvPr>
            <a:wavAudioFile r:embed="rId1" name="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7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AFC86527-7772-4715-B6C6-E54D67C2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4168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B3FE8F4C-693E-406F-BBD1-5B273975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1488"/>
            <a:ext cx="90566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ko-KR">
                <a:solidFill>
                  <a:srgbClr val="FF0000"/>
                </a:solidFill>
              </a:rPr>
              <a:t>Бросилась курочка к корове.</a:t>
            </a:r>
          </a:p>
          <a:p>
            <a:pPr algn="just"/>
            <a:r>
              <a:rPr lang="ru-RU" altLang="ko-KR">
                <a:solidFill>
                  <a:srgbClr val="FF0000"/>
                </a:solidFill>
              </a:rPr>
              <a:t>– Коровушка, голубушка, дай скорей молока, из молока хозяюшка собьёт маслица,   маслицем смажу петушку горлышко: подавился петушок бобовым зёрнышком.</a:t>
            </a:r>
          </a:p>
          <a:p>
            <a:r>
              <a:rPr lang="ru-RU" altLang="ko-KR">
                <a:solidFill>
                  <a:srgbClr val="FF0000"/>
                </a:solidFill>
              </a:rPr>
              <a:t>– Ступай скорей к хозяину. Пусть он принесёт мне свежей травы.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6149" name="Picture 5">
            <a:hlinkClick r:id="" action="ppaction://media"/>
            <a:extLst>
              <a:ext uri="{FF2B5EF4-FFF2-40B4-BE49-F238E27FC236}">
                <a16:creationId xmlns:a16="http://schemas.microsoft.com/office/drawing/2014/main" id="{3C67076C-FF7C-4DCE-9556-F6874A2052C8}"/>
              </a:ext>
            </a:extLst>
          </p:cNvPr>
          <p:cNvPicPr>
            <a:picLocks noRot="1" noChangeAspect="1" noChangeArrowheads="1"/>
          </p:cNvPicPr>
          <p:nvPr>
            <a:wavAudioFile r:embed="rId1" name="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58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0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4AC712C1-3555-4827-B733-59106618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056438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8131E124-A121-436A-8B28-A14330FB1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373688"/>
            <a:ext cx="89487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ko-KR">
                <a:solidFill>
                  <a:srgbClr val="FF0000"/>
                </a:solidFill>
              </a:rPr>
              <a:t>Побежала курочка к хозяину.</a:t>
            </a:r>
          </a:p>
          <a:p>
            <a:pPr algn="just"/>
            <a:r>
              <a:rPr lang="ru-RU" altLang="ko-KR">
                <a:solidFill>
                  <a:srgbClr val="FF0000"/>
                </a:solidFill>
              </a:rPr>
              <a:t>– Хозяин, хозяин! Дай скорей коровушке свежей травы, коровушка даст молочка, из молочка хозяюшка собьёт маслица, маслицем я смажу петушку горлышко: подавился петушок бобовым зёрнышком.</a:t>
            </a:r>
          </a:p>
          <a:p>
            <a:r>
              <a:rPr lang="ru-RU" altLang="ko-KR">
                <a:solidFill>
                  <a:srgbClr val="FF0000"/>
                </a:solidFill>
              </a:rPr>
              <a:t>– Беги скорей к кузнецу за косой. 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7174" name="Picture 6">
            <a:hlinkClick r:id="" action="ppaction://media"/>
            <a:extLst>
              <a:ext uri="{FF2B5EF4-FFF2-40B4-BE49-F238E27FC236}">
                <a16:creationId xmlns:a16="http://schemas.microsoft.com/office/drawing/2014/main" id="{61461196-0774-420C-8B7F-583FF6AC8CC6}"/>
              </a:ext>
            </a:extLst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6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D4100135-B0C1-4398-946E-28D6DB7E5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345362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EAC50200-ED69-4845-80D1-C9351B34C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551488"/>
            <a:ext cx="8804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ko-KR">
                <a:solidFill>
                  <a:srgbClr val="FF0000"/>
                </a:solidFill>
              </a:rPr>
              <a:t>Со всех ног бросилась курочка к кузнецу.</a:t>
            </a:r>
          </a:p>
          <a:p>
            <a:r>
              <a:rPr lang="ru-RU" altLang="ko-KR">
                <a:solidFill>
                  <a:srgbClr val="FF0000"/>
                </a:solidFill>
              </a:rPr>
              <a:t>– Кузнец, кузнец, дай скорей хозяину хорошую косу. Хозяин даст коровушке травы, коровушка даст молока, хозяюшка собьёт маслица, я смажу петушку горлышко: подавился петушок бобовым зёрнышком.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8197" name="Picture 5">
            <a:hlinkClick r:id="" action="ppaction://media"/>
            <a:extLst>
              <a:ext uri="{FF2B5EF4-FFF2-40B4-BE49-F238E27FC236}">
                <a16:creationId xmlns:a16="http://schemas.microsoft.com/office/drawing/2014/main" id="{E939D8F7-2D61-48DB-8084-1331CDB3A031}"/>
              </a:ext>
            </a:extLst>
          </p:cNvPr>
          <p:cNvPicPr>
            <a:picLocks noRot="1" noChangeAspect="1" noChangeArrowheads="1"/>
          </p:cNvPicPr>
          <p:nvPr>
            <a:wavAudioFile r:embed="rId1" name="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9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>
            <a:extLst>
              <a:ext uri="{FF2B5EF4-FFF2-40B4-BE49-F238E27FC236}">
                <a16:creationId xmlns:a16="http://schemas.microsoft.com/office/drawing/2014/main" id="{90EEBCA3-B7DC-43E3-A33B-1C74AAEC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009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C733A3E3-7DFB-4433-8943-82C138F4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551488"/>
            <a:ext cx="8624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ko-KR">
                <a:solidFill>
                  <a:srgbClr val="FF0000"/>
                </a:solidFill>
              </a:rPr>
              <a:t>Кузнец дал хозяину новую косу, хозяин дал коровушке свежей травы, коровушка дала молока, хозяюшка сбила масла, дала маслица курочке. Смазала курочка петушку горлышко. Бобовое зёрнышко и проскочило.    Петушок вскочил и во всё горло закричал: «Ку-ка-ре-ку!» </a:t>
            </a:r>
            <a:endParaRPr lang="ru-RU" altLang="en-US">
              <a:solidFill>
                <a:srgbClr val="FF0000"/>
              </a:solidFill>
            </a:endParaRPr>
          </a:p>
        </p:txBody>
      </p:sp>
      <p:pic>
        <p:nvPicPr>
          <p:cNvPr id="9221" name="Picture 5">
            <a:hlinkClick r:id="" action="ppaction://media"/>
            <a:extLst>
              <a:ext uri="{FF2B5EF4-FFF2-40B4-BE49-F238E27FC236}">
                <a16:creationId xmlns:a16="http://schemas.microsoft.com/office/drawing/2014/main" id="{E109B161-52A0-4275-875B-16912382CDB5}"/>
              </a:ext>
            </a:extLst>
          </p:cNvPr>
          <p:cNvPicPr>
            <a:picLocks noRot="1" noChangeAspect="1" noChangeArrowheads="1"/>
          </p:cNvPicPr>
          <p:nvPr>
            <a:wavAudioFile r:embed="rId1" name="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6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5F4820F-7457-42B4-A69B-E110B67C7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en-US"/>
              <a:t> </a:t>
            </a:r>
          </a:p>
        </p:txBody>
      </p:sp>
      <p:sp>
        <p:nvSpPr>
          <p:cNvPr id="10243" name="WordArt 3">
            <a:extLst>
              <a:ext uri="{FF2B5EF4-FFF2-40B4-BE49-F238E27FC236}">
                <a16:creationId xmlns:a16="http://schemas.microsoft.com/office/drawing/2014/main" id="{6A7FB572-F76A-4364-80AD-EF18391011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3357563"/>
            <a:ext cx="5410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az-Cyrl-AZ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КОНЕЦ</a:t>
            </a:r>
            <a:endParaRPr lang="en-US" sz="6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4">
            <a:hlinkClick r:id="" action="ppaction://media"/>
            <a:extLst>
              <a:ext uri="{FF2B5EF4-FFF2-40B4-BE49-F238E27FC236}">
                <a16:creationId xmlns:a16="http://schemas.microsoft.com/office/drawing/2014/main" id="{019A802B-BF70-4612-B2B6-968DB2CC0FEF}"/>
              </a:ext>
            </a:extLst>
          </p:cNvPr>
          <p:cNvPicPr>
            <a:picLocks noRot="1" noChangeAspect="1" noChangeArrowheads="1"/>
          </p:cNvPicPr>
          <p:nvPr>
            <a:wavAudioFile r:embed="rId1" name="КОНЕЦ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201</Words>
  <Application>Microsoft Office PowerPoint</Application>
  <PresentationFormat>Экран (4:3)</PresentationFormat>
  <Paragraphs>18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Бобовое зёрнышко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Interbaby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Бобовое зёрнышко</dc:title>
  <dc:creator>Interbaby </dc:creator>
  <cp:lastModifiedBy>Неизвестный пользователь</cp:lastModifiedBy>
  <cp:revision>9</cp:revision>
  <dcterms:created xsi:type="dcterms:W3CDTF">2006-01-23T10:14:53Z</dcterms:created>
  <dcterms:modified xsi:type="dcterms:W3CDTF">2020-11-24T20:00:59Z</dcterms:modified>
</cp:coreProperties>
</file>